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5" r:id="rId3"/>
    <p:sldId id="297" r:id="rId4"/>
    <p:sldId id="258" r:id="rId5"/>
    <p:sldId id="298" r:id="rId6"/>
    <p:sldId id="265" r:id="rId7"/>
    <p:sldId id="299" r:id="rId8"/>
    <p:sldId id="300" r:id="rId9"/>
    <p:sldId id="266" r:id="rId10"/>
    <p:sldId id="302" r:id="rId11"/>
    <p:sldId id="267" r:id="rId12"/>
    <p:sldId id="303" r:id="rId13"/>
    <p:sldId id="305" r:id="rId14"/>
    <p:sldId id="288" r:id="rId15"/>
    <p:sldId id="290" r:id="rId16"/>
    <p:sldId id="306" r:id="rId17"/>
    <p:sldId id="307" r:id="rId18"/>
    <p:sldId id="309" r:id="rId19"/>
    <p:sldId id="276" r:id="rId20"/>
    <p:sldId id="310" r:id="rId21"/>
    <p:sldId id="292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E251-858D-4165-9FF3-A0D9C8BAE2DA}" type="datetimeFigureOut">
              <a:rPr lang="pt-BR" smtClean="0"/>
              <a:pPr/>
              <a:t>22/04/2019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4B34-874A-4B8F-9722-A8D57B4AD6C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3" descr="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40" y="6237312"/>
            <a:ext cx="1514856" cy="597408"/>
          </a:xfrm>
          <a:prstGeom prst="rect">
            <a:avLst/>
          </a:prstGeom>
        </p:spPr>
      </p:pic>
      <p:cxnSp>
        <p:nvCxnSpPr>
          <p:cNvPr id="8" name="Straight Connector 5"/>
          <p:cNvCxnSpPr/>
          <p:nvPr userDrawn="1"/>
        </p:nvCxnSpPr>
        <p:spPr>
          <a:xfrm>
            <a:off x="297589" y="6624032"/>
            <a:ext cx="7224051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1418" t="25120" b="24481"/>
          <a:stretch>
            <a:fillRect/>
          </a:stretch>
        </p:blipFill>
        <p:spPr bwMode="auto">
          <a:xfrm>
            <a:off x="107504" y="188640"/>
            <a:ext cx="25039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l="8977" t="10080" r="7864" b="9281"/>
          <a:stretch>
            <a:fillRect/>
          </a:stretch>
        </p:blipFill>
        <p:spPr bwMode="auto">
          <a:xfrm>
            <a:off x="7452320" y="188640"/>
            <a:ext cx="145216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E251-858D-4165-9FF3-A0D9C8BAE2DA}" type="datetimeFigureOut">
              <a:rPr lang="pt-BR" smtClean="0"/>
              <a:pPr/>
              <a:t>22/04/2019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4B34-874A-4B8F-9722-A8D57B4AD6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E251-858D-4165-9FF3-A0D9C8BAE2DA}" type="datetimeFigureOut">
              <a:rPr lang="pt-BR" smtClean="0"/>
              <a:pPr/>
              <a:t>22/04/2019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4B34-874A-4B8F-9722-A8D57B4AD6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E251-858D-4165-9FF3-A0D9C8BAE2DA}" type="datetimeFigureOut">
              <a:rPr lang="pt-BR" smtClean="0"/>
              <a:pPr/>
              <a:t>22/04/2019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4B34-874A-4B8F-9722-A8D57B4AD6CB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4" name="Straight Connector 5"/>
          <p:cNvCxnSpPr/>
          <p:nvPr userDrawn="1"/>
        </p:nvCxnSpPr>
        <p:spPr>
          <a:xfrm>
            <a:off x="297589" y="6624032"/>
            <a:ext cx="722405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8977" t="10080" r="7864" b="9281"/>
          <a:stretch>
            <a:fillRect/>
          </a:stretch>
        </p:blipFill>
        <p:spPr bwMode="auto">
          <a:xfrm>
            <a:off x="7452320" y="188640"/>
            <a:ext cx="145216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1418" t="25120" b="24481"/>
          <a:stretch>
            <a:fillRect/>
          </a:stretch>
        </p:blipFill>
        <p:spPr bwMode="auto">
          <a:xfrm>
            <a:off x="107504" y="188640"/>
            <a:ext cx="25039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2.png"/>
          <p:cNvPicPr/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7668344" y="6073775"/>
            <a:ext cx="1371600" cy="784225"/>
          </a:xfrm>
          <a:prstGeom prst="rect">
            <a:avLst/>
          </a:prstGeom>
          <a:ln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E251-858D-4165-9FF3-A0D9C8BAE2DA}" type="datetimeFigureOut">
              <a:rPr lang="pt-BR" smtClean="0"/>
              <a:pPr/>
              <a:t>22/04/2019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4B34-874A-4B8F-9722-A8D57B4AD6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E251-858D-4165-9FF3-A0D9C8BAE2DA}" type="datetimeFigureOut">
              <a:rPr lang="pt-BR" smtClean="0"/>
              <a:pPr/>
              <a:t>22/04/2019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4B34-874A-4B8F-9722-A8D57B4AD6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E251-858D-4165-9FF3-A0D9C8BAE2DA}" type="datetimeFigureOut">
              <a:rPr lang="pt-BR" smtClean="0"/>
              <a:pPr/>
              <a:t>22/04/2019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4B34-874A-4B8F-9722-A8D57B4AD6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E251-858D-4165-9FF3-A0D9C8BAE2DA}" type="datetimeFigureOut">
              <a:rPr lang="pt-BR" smtClean="0"/>
              <a:pPr/>
              <a:t>22/04/2019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4B34-874A-4B8F-9722-A8D57B4AD6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E251-858D-4165-9FF3-A0D9C8BAE2DA}" type="datetimeFigureOut">
              <a:rPr lang="pt-BR" smtClean="0"/>
              <a:pPr/>
              <a:t>22/04/2019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4B34-874A-4B8F-9722-A8D57B4AD6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E251-858D-4165-9FF3-A0D9C8BAE2DA}" type="datetimeFigureOut">
              <a:rPr lang="pt-BR" smtClean="0"/>
              <a:pPr/>
              <a:t>22/04/2019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4B34-874A-4B8F-9722-A8D57B4AD6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9E251-858D-4165-9FF3-A0D9C8BAE2DA}" type="datetimeFigureOut">
              <a:rPr lang="pt-BR" smtClean="0"/>
              <a:pPr/>
              <a:t>22/04/2019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24B34-874A-4B8F-9722-A8D57B4AD6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9E251-858D-4165-9FF3-A0D9C8BAE2DA}" type="datetimeFigureOut">
              <a:rPr lang="pt-BR" smtClean="0"/>
              <a:pPr/>
              <a:t>22/04/2019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24B34-874A-4B8F-9722-A8D57B4AD6C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876256" y="0"/>
            <a:ext cx="2267744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835696" y="1628800"/>
            <a:ext cx="6048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D53D20"/>
                </a:solidFill>
                <a:latin typeface="Open Sans"/>
                <a:cs typeface="Open Sans"/>
              </a:rPr>
              <a:t>Bem</a:t>
            </a:r>
            <a:r>
              <a:rPr lang="en-US" sz="2800" b="1" dirty="0" smtClean="0">
                <a:solidFill>
                  <a:srgbClr val="D53D20"/>
                </a:solidFill>
                <a:latin typeface="Open Sans"/>
                <a:cs typeface="Open Sans"/>
              </a:rPr>
              <a:t> </a:t>
            </a:r>
            <a:r>
              <a:rPr lang="en-US" sz="2800" b="1" dirty="0" err="1" smtClean="0">
                <a:solidFill>
                  <a:srgbClr val="D53D20"/>
                </a:solidFill>
                <a:latin typeface="Open Sans"/>
                <a:cs typeface="Open Sans"/>
              </a:rPr>
              <a:t>vindos</a:t>
            </a:r>
            <a:r>
              <a:rPr lang="en-US" sz="2800" b="1" dirty="0" smtClean="0">
                <a:solidFill>
                  <a:srgbClr val="D53D20"/>
                </a:solidFill>
                <a:latin typeface="Open Sans"/>
                <a:cs typeface="Open Sans"/>
              </a:rPr>
              <a:t> à </a:t>
            </a:r>
            <a:r>
              <a:rPr lang="en-US" sz="2800" b="1" dirty="0" err="1" smtClean="0">
                <a:solidFill>
                  <a:srgbClr val="D53D20"/>
                </a:solidFill>
                <a:latin typeface="Open Sans"/>
                <a:cs typeface="Open Sans"/>
              </a:rPr>
              <a:t>Câmara</a:t>
            </a:r>
            <a:r>
              <a:rPr lang="en-US" sz="2800" b="1" dirty="0" smtClean="0">
                <a:solidFill>
                  <a:srgbClr val="D53D20"/>
                </a:solidFill>
                <a:latin typeface="Open Sans"/>
                <a:cs typeface="Open Sans"/>
              </a:rPr>
              <a:t>!</a:t>
            </a:r>
          </a:p>
          <a:p>
            <a:pPr algn="ctr"/>
            <a:endParaRPr lang="en-US" sz="2800" b="1" dirty="0" smtClean="0">
              <a:solidFill>
                <a:srgbClr val="D53D20"/>
              </a:solidFill>
              <a:latin typeface="Open Sans"/>
              <a:cs typeface="Open Sans"/>
            </a:endParaRPr>
          </a:p>
          <a:p>
            <a:pPr algn="ctr"/>
            <a:r>
              <a:rPr lang="en-US" sz="2800" b="1" dirty="0" smtClean="0">
                <a:solidFill>
                  <a:srgbClr val="D53D20"/>
                </a:solidFill>
                <a:latin typeface="Open Sans"/>
                <a:cs typeface="Open Sans"/>
              </a:rPr>
              <a:t>Para </a:t>
            </a:r>
            <a:r>
              <a:rPr lang="en-US" sz="2800" b="1" dirty="0" err="1" smtClean="0">
                <a:solidFill>
                  <a:srgbClr val="D53D20"/>
                </a:solidFill>
                <a:latin typeface="Open Sans"/>
                <a:cs typeface="Open Sans"/>
              </a:rPr>
              <a:t>iniciar</a:t>
            </a:r>
            <a:r>
              <a:rPr lang="en-US" sz="2800" b="1" dirty="0" smtClean="0">
                <a:solidFill>
                  <a:srgbClr val="D53D20"/>
                </a:solidFill>
                <a:latin typeface="Open Sans"/>
                <a:cs typeface="Open Sans"/>
              </a:rPr>
              <a:t> </a:t>
            </a:r>
            <a:r>
              <a:rPr lang="en-US" sz="2800" b="1" dirty="0" err="1" smtClean="0">
                <a:solidFill>
                  <a:srgbClr val="D53D20"/>
                </a:solidFill>
                <a:latin typeface="Open Sans"/>
                <a:cs typeface="Open Sans"/>
              </a:rPr>
              <a:t>sua</a:t>
            </a:r>
            <a:r>
              <a:rPr lang="en-US" sz="2800" b="1" dirty="0" smtClean="0">
                <a:solidFill>
                  <a:srgbClr val="D53D20"/>
                </a:solidFill>
                <a:latin typeface="Open Sans"/>
                <a:cs typeface="Open Sans"/>
              </a:rPr>
              <a:t> </a:t>
            </a:r>
            <a:r>
              <a:rPr lang="en-US" sz="2800" b="1" dirty="0" err="1" smtClean="0">
                <a:solidFill>
                  <a:srgbClr val="D53D20"/>
                </a:solidFill>
                <a:latin typeface="Open Sans"/>
                <a:cs typeface="Open Sans"/>
              </a:rPr>
              <a:t>interação</a:t>
            </a:r>
            <a:r>
              <a:rPr lang="en-US" sz="2800" b="1" dirty="0" smtClean="0">
                <a:solidFill>
                  <a:srgbClr val="D53D20"/>
                </a:solidFill>
                <a:latin typeface="Open Sans"/>
                <a:cs typeface="Open Sans"/>
              </a:rPr>
              <a:t> </a:t>
            </a:r>
            <a:r>
              <a:rPr lang="en-US" sz="2800" b="1" dirty="0" err="1" smtClean="0">
                <a:solidFill>
                  <a:srgbClr val="D53D20"/>
                </a:solidFill>
                <a:latin typeface="Open Sans"/>
                <a:cs typeface="Open Sans"/>
              </a:rPr>
              <a:t>conosco</a:t>
            </a:r>
            <a:r>
              <a:rPr lang="en-US" sz="2800" b="1" dirty="0" smtClean="0">
                <a:solidFill>
                  <a:srgbClr val="D53D20"/>
                </a:solidFill>
                <a:latin typeface="Open Sans"/>
                <a:cs typeface="Open Sans"/>
              </a:rPr>
              <a:t>, é </a:t>
            </a:r>
            <a:r>
              <a:rPr lang="en-US" sz="2800" b="1" dirty="0" err="1" smtClean="0">
                <a:solidFill>
                  <a:srgbClr val="D53D20"/>
                </a:solidFill>
                <a:latin typeface="Open Sans"/>
                <a:cs typeface="Open Sans"/>
              </a:rPr>
              <a:t>necessário</a:t>
            </a:r>
            <a:r>
              <a:rPr lang="en-US" sz="2800" b="1" dirty="0" smtClean="0">
                <a:solidFill>
                  <a:srgbClr val="D53D20"/>
                </a:solidFill>
                <a:latin typeface="Open Sans"/>
                <a:cs typeface="Open Sans"/>
              </a:rPr>
              <a:t> </a:t>
            </a:r>
            <a:r>
              <a:rPr lang="en-US" sz="2800" b="1" dirty="0" err="1" smtClean="0">
                <a:solidFill>
                  <a:srgbClr val="D53D20"/>
                </a:solidFill>
                <a:latin typeface="Open Sans"/>
                <a:cs typeface="Open Sans"/>
              </a:rPr>
              <a:t>ir</a:t>
            </a:r>
            <a:r>
              <a:rPr lang="en-US" sz="2800" b="1" dirty="0" smtClean="0">
                <a:solidFill>
                  <a:srgbClr val="D53D20"/>
                </a:solidFill>
                <a:latin typeface="Open Sans"/>
                <a:cs typeface="Open Sans"/>
              </a:rPr>
              <a:t> à Play Store e </a:t>
            </a:r>
          </a:p>
          <a:p>
            <a:pPr algn="ctr"/>
            <a:r>
              <a:rPr lang="en-US" sz="2800" b="1" dirty="0" err="1" smtClean="0">
                <a:solidFill>
                  <a:srgbClr val="D53D20"/>
                </a:solidFill>
                <a:latin typeface="Open Sans"/>
                <a:cs typeface="Open Sans"/>
              </a:rPr>
              <a:t>baixar</a:t>
            </a:r>
            <a:r>
              <a:rPr lang="en-US" sz="2800" b="1" dirty="0" smtClean="0">
                <a:solidFill>
                  <a:srgbClr val="D53D20"/>
                </a:solidFill>
                <a:latin typeface="Open Sans"/>
                <a:cs typeface="Open Sans"/>
              </a:rPr>
              <a:t> o app</a:t>
            </a:r>
          </a:p>
          <a:p>
            <a:pPr algn="ctr"/>
            <a:r>
              <a:rPr lang="en-US" sz="2800" b="1" dirty="0" smtClean="0">
                <a:solidFill>
                  <a:srgbClr val="D53D20"/>
                </a:solidFill>
                <a:latin typeface="Open Sans"/>
                <a:cs typeface="Open Sans"/>
              </a:rPr>
              <a:t> </a:t>
            </a:r>
            <a:endParaRPr lang="en-US" sz="2800" b="1" dirty="0">
              <a:solidFill>
                <a:srgbClr val="D53D20"/>
              </a:solidFill>
              <a:latin typeface="Open Sans"/>
              <a:cs typeface="Open San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977" t="10080" r="7864" b="9281"/>
          <a:stretch>
            <a:fillRect/>
          </a:stretch>
        </p:blipFill>
        <p:spPr bwMode="auto">
          <a:xfrm>
            <a:off x="3549688" y="4293095"/>
            <a:ext cx="2822512" cy="153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115615" y="886746"/>
            <a:ext cx="2676417" cy="5687478"/>
            <a:chOff x="1115615" y="886746"/>
            <a:chExt cx="2676417" cy="5687478"/>
          </a:xfrm>
        </p:grpSpPr>
        <p:pic>
          <p:nvPicPr>
            <p:cNvPr id="9" name="Picture 2" descr="C:\Users\ckano\Downloads\Screenshot_20190422-07072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886746"/>
              <a:ext cx="2672916" cy="5345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ckano\Downloads\Screenshot_20190422-070733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48"/>
            <a:stretch/>
          </p:blipFill>
          <p:spPr bwMode="auto">
            <a:xfrm>
              <a:off x="1115615" y="4949556"/>
              <a:ext cx="2676417" cy="1624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tângulo de cantos arredondados 10"/>
          <p:cNvSpPr/>
          <p:nvPr/>
        </p:nvSpPr>
        <p:spPr>
          <a:xfrm>
            <a:off x="1149843" y="2853104"/>
            <a:ext cx="2658905" cy="1079951"/>
          </a:xfrm>
          <a:prstGeom prst="roundRect">
            <a:avLst/>
          </a:prstGeom>
          <a:noFill/>
          <a:ln w="508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 descr="C:\Users\ckano\Documents\Camara dos Vereadores SCS\telas 2.7\atos solen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1938"/>
            <a:ext cx="302433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9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115615" y="886746"/>
            <a:ext cx="2676417" cy="5687478"/>
            <a:chOff x="1115615" y="886746"/>
            <a:chExt cx="2676417" cy="5687478"/>
          </a:xfrm>
        </p:grpSpPr>
        <p:pic>
          <p:nvPicPr>
            <p:cNvPr id="9" name="Picture 2" descr="C:\Users\ckano\Downloads\Screenshot_20190422-07072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886746"/>
              <a:ext cx="2672916" cy="5345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ckano\Downloads\Screenshot_20190422-070733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48"/>
            <a:stretch/>
          </p:blipFill>
          <p:spPr bwMode="auto">
            <a:xfrm>
              <a:off x="1115615" y="4949556"/>
              <a:ext cx="2676417" cy="1624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tângulo de cantos arredondados 10"/>
          <p:cNvSpPr/>
          <p:nvPr/>
        </p:nvSpPr>
        <p:spPr>
          <a:xfrm>
            <a:off x="1111558" y="3929791"/>
            <a:ext cx="2658905" cy="539976"/>
          </a:xfrm>
          <a:prstGeom prst="roundRect">
            <a:avLst/>
          </a:prstGeom>
          <a:noFill/>
          <a:ln w="508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13015"/>
            <a:ext cx="3096344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115615" y="886746"/>
            <a:ext cx="2676417" cy="5687478"/>
            <a:chOff x="1115615" y="886746"/>
            <a:chExt cx="2676417" cy="5687478"/>
          </a:xfrm>
        </p:grpSpPr>
        <p:pic>
          <p:nvPicPr>
            <p:cNvPr id="9" name="Picture 2" descr="C:\Users\ckano\Downloads\Screenshot_20190422-07072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886746"/>
              <a:ext cx="2672916" cy="5345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ckano\Downloads\Screenshot_20190422-070733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48"/>
            <a:stretch/>
          </p:blipFill>
          <p:spPr bwMode="auto">
            <a:xfrm>
              <a:off x="1115615" y="4949556"/>
              <a:ext cx="2676417" cy="1624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tângulo de cantos arredondados 10"/>
          <p:cNvSpPr/>
          <p:nvPr/>
        </p:nvSpPr>
        <p:spPr>
          <a:xfrm>
            <a:off x="1104932" y="4409580"/>
            <a:ext cx="2658905" cy="1035644"/>
          </a:xfrm>
          <a:prstGeom prst="roundRect">
            <a:avLst/>
          </a:prstGeom>
          <a:noFill/>
          <a:ln w="508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0314"/>
            <a:ext cx="3151955" cy="630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9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115615" y="886746"/>
            <a:ext cx="2676417" cy="5687478"/>
            <a:chOff x="1115615" y="886746"/>
            <a:chExt cx="2676417" cy="5687478"/>
          </a:xfrm>
        </p:grpSpPr>
        <p:pic>
          <p:nvPicPr>
            <p:cNvPr id="9" name="Picture 2" descr="C:\Users\ckano\Downloads\Screenshot_20190422-07072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886746"/>
              <a:ext cx="2672916" cy="5345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ckano\Downloads\Screenshot_20190422-070733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48"/>
            <a:stretch/>
          </p:blipFill>
          <p:spPr bwMode="auto">
            <a:xfrm>
              <a:off x="1115615" y="4949556"/>
              <a:ext cx="2676417" cy="1624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tângulo de cantos arredondados 10"/>
          <p:cNvSpPr/>
          <p:nvPr/>
        </p:nvSpPr>
        <p:spPr>
          <a:xfrm>
            <a:off x="1104932" y="5445224"/>
            <a:ext cx="2658905" cy="517822"/>
          </a:xfrm>
          <a:prstGeom prst="roundRect">
            <a:avLst/>
          </a:prstGeom>
          <a:noFill/>
          <a:ln w="508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88674"/>
            <a:ext cx="309634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8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16732"/>
            <a:ext cx="2664296" cy="5328592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1043608" y="3374994"/>
            <a:ext cx="1440161" cy="1188132"/>
          </a:xfrm>
          <a:prstGeom prst="roundRect">
            <a:avLst/>
          </a:prstGeom>
          <a:noFill/>
          <a:ln w="508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860032" y="1684946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Aqui, você </a:t>
            </a:r>
            <a:r>
              <a:rPr lang="pt-BR" dirty="0" smtClean="0"/>
              <a:t>pode opinar por pesquisas, enquetes, interagir sobre os conhecimentos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2897560" cy="579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1259632" y="2348880"/>
            <a:ext cx="2930726" cy="504056"/>
          </a:xfrm>
          <a:prstGeom prst="roundRect">
            <a:avLst/>
          </a:prstGeom>
          <a:noFill/>
          <a:ln w="508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2886404" cy="577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2897560" cy="579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65261"/>
            <a:ext cx="2547937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1281234" y="2925638"/>
            <a:ext cx="2930726" cy="504056"/>
          </a:xfrm>
          <a:prstGeom prst="roundRect">
            <a:avLst/>
          </a:prstGeom>
          <a:noFill/>
          <a:ln w="508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86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2897560" cy="579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1342441" y="3429000"/>
            <a:ext cx="2664296" cy="554462"/>
          </a:xfrm>
          <a:prstGeom prst="roundRect">
            <a:avLst/>
          </a:prstGeom>
          <a:noFill/>
          <a:ln w="508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 descr="C:\Users\ckano\Documents\Camara dos Vereadores SCS\telas 2.7\enquet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193" y="188640"/>
            <a:ext cx="2573524" cy="514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186" y="1576594"/>
            <a:ext cx="2406868" cy="481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97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2897560" cy="579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1403648" y="3983462"/>
            <a:ext cx="2664296" cy="554462"/>
          </a:xfrm>
          <a:prstGeom prst="roundRect">
            <a:avLst/>
          </a:prstGeom>
          <a:noFill/>
          <a:ln w="508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 descr="C:\Users\ckano\Documents\Camara dos Vereadores SCS\telas 2.7\qui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082652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8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16732"/>
            <a:ext cx="2664296" cy="5328592"/>
          </a:xfrm>
          <a:prstGeom prst="rect">
            <a:avLst/>
          </a:prstGeom>
        </p:spPr>
      </p:pic>
      <p:sp>
        <p:nvSpPr>
          <p:cNvPr id="9" name="Retângulo de cantos arredondados 8"/>
          <p:cNvSpPr/>
          <p:nvPr/>
        </p:nvSpPr>
        <p:spPr>
          <a:xfrm>
            <a:off x="2240292" y="3374994"/>
            <a:ext cx="1440161" cy="1188132"/>
          </a:xfrm>
          <a:prstGeom prst="roundRect">
            <a:avLst/>
          </a:prstGeom>
          <a:noFill/>
          <a:ln w="508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860032" y="147201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Aqui, você pode conhecer um pouco de cada vereador, seu currículo,  suas atividades legislativas   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Screenshot_20180619-115543.png"/>
          <p:cNvPicPr>
            <a:picLocks noChangeAspect="1"/>
          </p:cNvPicPr>
          <p:nvPr/>
        </p:nvPicPr>
        <p:blipFill>
          <a:blip r:embed="rId2" cstate="print"/>
          <a:srcRect t="3801"/>
          <a:stretch>
            <a:fillRect/>
          </a:stretch>
        </p:blipFill>
        <p:spPr>
          <a:xfrm>
            <a:off x="615559" y="1052736"/>
            <a:ext cx="3092346" cy="528856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04048" y="155679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Objetivo do Aplicativo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004048" y="2123564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Estreitar o relacionamento entre Câmara Municipal e o Cidadão</a:t>
            </a:r>
            <a:endParaRPr lang="pt-BR" dirty="0"/>
          </a:p>
        </p:txBody>
      </p:sp>
      <p:pic>
        <p:nvPicPr>
          <p:cNvPr id="7" name="Imagem 6" descr="Screenshot_20180619-115543.png"/>
          <p:cNvPicPr>
            <a:picLocks noChangeAspect="1"/>
          </p:cNvPicPr>
          <p:nvPr/>
        </p:nvPicPr>
        <p:blipFill rotWithShape="1">
          <a:blip r:embed="rId2" cstate="print"/>
          <a:srcRect t="66233" b="23668"/>
          <a:stretch/>
        </p:blipFill>
        <p:spPr>
          <a:xfrm>
            <a:off x="626444" y="5034068"/>
            <a:ext cx="3092346" cy="555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2240292" y="3374994"/>
            <a:ext cx="1440161" cy="1188132"/>
          </a:xfrm>
          <a:prstGeom prst="roundRect">
            <a:avLst/>
          </a:prstGeom>
          <a:noFill/>
          <a:ln w="508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70" name="Picture 2" descr="C:\Users\ckano\Documents\Camara dos Vereadores SCS\telas 2.7\verea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2969568" cy="593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877" y="1987550"/>
            <a:ext cx="3992563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9084"/>
            <a:ext cx="2861556" cy="572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674" y="585088"/>
            <a:ext cx="2825552" cy="565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exchange.vcaremail.com.br/owa/attachment.ashx?id=RgAAAABXN%2febdDqURKmZjvdOsU85BwC2%2bOEIwPWiRqBsZ2OlrIsmAAAAZrHcAAC2%2bOEIwPWiRqBsZ2OlrIsmAAAAZ7GPAAAJ&amp;attcnt=1&amp;attid0=BAAAAAAA&amp;attcid0=07E02602-D935-4C83-B1B7-365846552BF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https://exchange.vcaremail.com.br/owa/attachment.ashx?id=RgAAAABXN%2febdDqURKmZjvdOsU85BwC2%2bOEIwPWiRqBsZ2OlrIsmAAAAZrHcAAC2%2bOEIwPWiRqBsZ2OlrIsmAAAAZ7GPAAAJ&amp;attcnt=1&amp;attid0=BAABAAAA&amp;attcid0=947AFF61-18E7-4381-9001-900A98EE036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https://exchange.vcaremail.com.br/owa/attachment.ashx?id=RgAAAABXN%2febdDqURKmZjvdOsU85BwC2%2bOEIwPWiRqBsZ2OlrIsmAAAAZrHcAAC2%2bOEIwPWiRqBsZ2OlrIsmAAAAZ7GPAAAJ&amp;attcnt=1&amp;attid0=BAABAAAA&amp;attcid0=947AFF61-18E7-4381-9001-900A98EE036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https://exchange.vcaremail.com.br/owa/attachment.ashx?id=RgAAAABXN%2febdDqURKmZjvdOsU85BwC2%2bOEIwPWiRqBsZ2OlrIsmAAAAZrHcAAC2%2bOEIwPWiRqBsZ2OlrIsmAAAAZ7GPAAAJ&amp;attcnt=1&amp;attid0=BAABAAAA&amp;attcid0=947AFF61-18E7-4381-9001-900A98EE036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 descr="Screenshot_20180723-1736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980728"/>
            <a:ext cx="3022434" cy="53732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004048" y="234888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É necessário fazer um cadastro para início de uso pois queremos conhecer as necessidades dos cidadãos e da cidade</a:t>
            </a:r>
            <a:endParaRPr lang="pt-BR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1043608" y="5373216"/>
            <a:ext cx="3096344" cy="576064"/>
          </a:xfrm>
          <a:prstGeom prst="roundRect">
            <a:avLst/>
          </a:prstGeom>
          <a:noFill/>
          <a:ln w="508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043608" y="3212976"/>
            <a:ext cx="3024336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043608" y="3717032"/>
            <a:ext cx="3024336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Screenshot_20180619-124804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89637"/>
            <a:ext cx="2664296" cy="4736526"/>
          </a:xfrm>
        </p:spPr>
      </p:pic>
      <p:pic>
        <p:nvPicPr>
          <p:cNvPr id="5" name="Espaço Reservado para Conteúdo 3" descr="Screenshot_20180619-1249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9073" y="1430910"/>
            <a:ext cx="2641080" cy="4695254"/>
          </a:xfrm>
          <a:prstGeom prst="rect">
            <a:avLst/>
          </a:prstGeom>
        </p:spPr>
      </p:pic>
      <p:pic>
        <p:nvPicPr>
          <p:cNvPr id="6" name="Imagem 5" descr="Screenshot_20180619-12503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4586" y="1412776"/>
            <a:ext cx="2657894" cy="472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creenshot_20180723-1736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980728"/>
            <a:ext cx="3022434" cy="537321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572000" y="170080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Você receberá seu </a:t>
            </a:r>
            <a:r>
              <a:rPr lang="pt-BR" dirty="0" err="1" smtClean="0"/>
              <a:t>login</a:t>
            </a:r>
            <a:r>
              <a:rPr lang="pt-BR" dirty="0" smtClean="0"/>
              <a:t> e senha no email informado</a:t>
            </a: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043608" y="4365104"/>
            <a:ext cx="3096344" cy="576064"/>
          </a:xfrm>
          <a:prstGeom prst="roundRect">
            <a:avLst/>
          </a:prstGeom>
          <a:noFill/>
          <a:ln w="508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42" y="1146516"/>
            <a:ext cx="2664296" cy="5328592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1236415" y="2276872"/>
            <a:ext cx="1584176" cy="1224136"/>
          </a:xfrm>
          <a:prstGeom prst="roundRect">
            <a:avLst/>
          </a:prstGeom>
          <a:noFill/>
          <a:ln w="508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572000" y="170080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 menu principal, você seleciona o tema que quer interagir com a Câmara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665" y="692696"/>
            <a:ext cx="2143555" cy="380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442" y="1628800"/>
            <a:ext cx="2070814" cy="367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48880"/>
            <a:ext cx="2039359" cy="363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683568" y="116632"/>
            <a:ext cx="2684474" cy="6336704"/>
            <a:chOff x="683568" y="116632"/>
            <a:chExt cx="2684474" cy="6336704"/>
          </a:xfrm>
        </p:grpSpPr>
        <p:pic>
          <p:nvPicPr>
            <p:cNvPr id="2050" name="Picture 2" descr="C:\Users\ckano\Documents\Camara dos Vereadores SCS\telas 2.7\instituciona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16632"/>
              <a:ext cx="2664296" cy="5328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405" b="-1"/>
            <a:stretch/>
          </p:blipFill>
          <p:spPr bwMode="auto">
            <a:xfrm>
              <a:off x="683568" y="4810673"/>
              <a:ext cx="2684474" cy="1642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620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42" y="1134819"/>
            <a:ext cx="2664296" cy="5328592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2520620" y="2276872"/>
            <a:ext cx="1584176" cy="1224136"/>
          </a:xfrm>
          <a:prstGeom prst="roundRect">
            <a:avLst/>
          </a:prstGeom>
          <a:noFill/>
          <a:ln w="508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572000" y="170080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 menu principal, você seleciona o tema que quer interagir com a Câmara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138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115615" y="886746"/>
            <a:ext cx="2676417" cy="5687478"/>
            <a:chOff x="1115615" y="886746"/>
            <a:chExt cx="2676417" cy="5687478"/>
          </a:xfrm>
        </p:grpSpPr>
        <p:pic>
          <p:nvPicPr>
            <p:cNvPr id="1026" name="Picture 2" descr="C:\Users\ckano\Downloads\Screenshot_20190422-070728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886746"/>
              <a:ext cx="2672916" cy="5345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ckano\Downloads\Screenshot_20190422-070733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48"/>
            <a:stretch/>
          </p:blipFill>
          <p:spPr bwMode="auto">
            <a:xfrm>
              <a:off x="1115615" y="4949556"/>
              <a:ext cx="2676417" cy="1624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tângulo de cantos arredondados 4"/>
          <p:cNvSpPr/>
          <p:nvPr/>
        </p:nvSpPr>
        <p:spPr>
          <a:xfrm>
            <a:off x="1115615" y="2348880"/>
            <a:ext cx="2658905" cy="554462"/>
          </a:xfrm>
          <a:prstGeom prst="roundRect">
            <a:avLst/>
          </a:prstGeom>
          <a:noFill/>
          <a:ln w="508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692696"/>
            <a:ext cx="2671159" cy="5342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121</Words>
  <Application>Microsoft Office PowerPoint</Application>
  <PresentationFormat>Apresentação na tela (4:3)</PresentationFormat>
  <Paragraphs>13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ckano</dc:creator>
  <cp:lastModifiedBy>ckano</cp:lastModifiedBy>
  <cp:revision>67</cp:revision>
  <dcterms:created xsi:type="dcterms:W3CDTF">2018-06-19T15:27:15Z</dcterms:created>
  <dcterms:modified xsi:type="dcterms:W3CDTF">2019-04-22T11:01:44Z</dcterms:modified>
</cp:coreProperties>
</file>